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14348" y="857232"/>
            <a:ext cx="778674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«СООБЩИ, ГДЕ ТОРГУЮТ СМЕРТЬЮ!»</a:t>
            </a:r>
            <a:endParaRPr lang="ru-RU" sz="20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марта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2016 год</a:t>
            </a:r>
          </a:p>
          <a:p>
            <a:pPr algn="ctr"/>
            <a:endParaRPr lang="ru-RU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марта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рамках Всероссийской </a:t>
            </a:r>
            <a:r>
              <a:rPr lang="ru-RU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антинаркотической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акции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«Сообщи, где торгуют смертью!»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активисты отряда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проекта "</a:t>
            </a:r>
            <a:r>
              <a:rPr lang="ru-RU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SаМоSтоятельные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дети" «</a:t>
            </a:r>
            <a:r>
              <a:rPr lang="en-US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RESPECT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 </a:t>
            </a:r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ровели  линейки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учащимися гимназии,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 призывом проявить бдительность и принять активное участие в акции. Ребятам были розданы листовки с указанием информации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 работе телефонных линий по приему анонимных обращений граждан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противодействию незаконного оборота наркотиков.</a:t>
            </a:r>
          </a:p>
          <a:p>
            <a:pPr algn="ctr"/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жителей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микрорайона были вывешены информационные листы.</a:t>
            </a:r>
          </a:p>
          <a:p>
            <a:pPr algn="ctr"/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https:/</a:t>
            </a:r>
            <a:r>
              <a:rPr lang="en-US" u="sng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/</a:t>
            </a:r>
            <a:r>
              <a:rPr lang="en-US" u="sng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u="sng" dirty="0" smtClean="0">
              <a:ln>
                <a:solidFill>
                  <a:srgbClr val="00206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Сообщи, где торгуют смертью\IMG_5784.JPG"/>
          <p:cNvPicPr>
            <a:picLocks noChangeAspect="1" noChangeArrowheads="1"/>
          </p:cNvPicPr>
          <p:nvPr/>
        </p:nvPicPr>
        <p:blipFill>
          <a:blip r:embed="rId3" cstate="print"/>
          <a:srcRect l="18919" r="5405"/>
          <a:stretch>
            <a:fillRect/>
          </a:stretch>
        </p:blipFill>
        <p:spPr bwMode="auto">
          <a:xfrm>
            <a:off x="6215074" y="2571744"/>
            <a:ext cx="2000264" cy="1759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Сообщи, где торгуют смертью\IMG_5800.JPG"/>
          <p:cNvPicPr>
            <a:picLocks noChangeAspect="1" noChangeArrowheads="1"/>
          </p:cNvPicPr>
          <p:nvPr/>
        </p:nvPicPr>
        <p:blipFill>
          <a:blip r:embed="rId4" cstate="print"/>
          <a:srcRect l="8518" r="13805"/>
          <a:stretch>
            <a:fillRect/>
          </a:stretch>
        </p:blipFill>
        <p:spPr bwMode="auto">
          <a:xfrm>
            <a:off x="2500298" y="4786322"/>
            <a:ext cx="2000264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User\Desktop\Сообщи, где торгуют смертью\IMG_5806.JPG"/>
          <p:cNvPicPr>
            <a:picLocks noChangeAspect="1" noChangeArrowheads="1"/>
          </p:cNvPicPr>
          <p:nvPr/>
        </p:nvPicPr>
        <p:blipFill>
          <a:blip r:embed="rId5" cstate="print"/>
          <a:srcRect l="20312" t="3814" r="6054" b="4661"/>
          <a:stretch>
            <a:fillRect/>
          </a:stretch>
        </p:blipFill>
        <p:spPr bwMode="auto">
          <a:xfrm>
            <a:off x="5000628" y="4786322"/>
            <a:ext cx="2071702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User\Desktop\Сообщи, где торгуют смертью\IMG_5813.JPG"/>
          <p:cNvPicPr>
            <a:picLocks noChangeAspect="1" noChangeArrowheads="1"/>
          </p:cNvPicPr>
          <p:nvPr/>
        </p:nvPicPr>
        <p:blipFill>
          <a:blip r:embed="rId6" cstate="print"/>
          <a:srcRect l="10526" r="13158" b="6368"/>
          <a:stretch>
            <a:fillRect/>
          </a:stretch>
        </p:blipFill>
        <p:spPr bwMode="auto">
          <a:xfrm>
            <a:off x="3571868" y="2643182"/>
            <a:ext cx="2071702" cy="1692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Сообщи, где торгуют смертью\IMG_5814.JPG"/>
          <p:cNvPicPr>
            <a:picLocks noChangeAspect="1" noChangeArrowheads="1"/>
          </p:cNvPicPr>
          <p:nvPr/>
        </p:nvPicPr>
        <p:blipFill>
          <a:blip r:embed="rId7" cstate="print"/>
          <a:srcRect l="24815" t="2192" r="10957" b="27649"/>
          <a:stretch>
            <a:fillRect/>
          </a:stretch>
        </p:blipFill>
        <p:spPr bwMode="auto">
          <a:xfrm>
            <a:off x="285720" y="500042"/>
            <a:ext cx="2286016" cy="1662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3" name="Picture 9" descr="C:\Users\User\Desktop\Сообщи, где торгуют смертью\IMG_58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500042"/>
            <a:ext cx="2575103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4" name="Picture 10" descr="C:\Users\User\Desktop\Сообщи, где торгуют смертью\IMG_5822.JPG"/>
          <p:cNvPicPr>
            <a:picLocks noChangeAspect="1" noChangeArrowheads="1"/>
          </p:cNvPicPr>
          <p:nvPr/>
        </p:nvPicPr>
        <p:blipFill>
          <a:blip r:embed="rId9" cstate="print"/>
          <a:srcRect l="781" t="14798" r="3125" b="8931"/>
          <a:stretch>
            <a:fillRect/>
          </a:stretch>
        </p:blipFill>
        <p:spPr bwMode="auto">
          <a:xfrm>
            <a:off x="5643570" y="500042"/>
            <a:ext cx="3244384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5" name="Picture 11" descr="C:\Users\User\Desktop\Сообщи, где торгуют смертью\IMG_577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052" y="2643182"/>
            <a:ext cx="2467808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98</Words>
  <Application>Microsoft Office PowerPoint</Application>
  <PresentationFormat>Экран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2016-02-19T13:02:33Z</dcterms:created>
  <dcterms:modified xsi:type="dcterms:W3CDTF">2016-03-18T11:17:05Z</dcterms:modified>
</cp:coreProperties>
</file>